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60" r:id="rId4"/>
    <p:sldId id="261" r:id="rId5"/>
    <p:sldId id="300" r:id="rId6"/>
    <p:sldId id="267" r:id="rId7"/>
    <p:sldId id="295" r:id="rId8"/>
    <p:sldId id="262" r:id="rId9"/>
    <p:sldId id="296" r:id="rId10"/>
    <p:sldId id="263" r:id="rId11"/>
    <p:sldId id="297" r:id="rId12"/>
    <p:sldId id="307" r:id="rId13"/>
    <p:sldId id="308" r:id="rId14"/>
    <p:sldId id="309" r:id="rId15"/>
    <p:sldId id="298" r:id="rId16"/>
    <p:sldId id="264" r:id="rId17"/>
    <p:sldId id="299" r:id="rId18"/>
    <p:sldId id="265" r:id="rId19"/>
    <p:sldId id="301" r:id="rId20"/>
    <p:sldId id="268" r:id="rId21"/>
    <p:sldId id="302" r:id="rId22"/>
    <p:sldId id="269" r:id="rId23"/>
    <p:sldId id="303" r:id="rId24"/>
    <p:sldId id="304" r:id="rId25"/>
    <p:sldId id="305" r:id="rId26"/>
    <p:sldId id="306" r:id="rId27"/>
  </p:sldIdLst>
  <p:sldSz cx="9144000" cy="5143500" type="screen16x9"/>
  <p:notesSz cx="6858000" cy="9144000"/>
  <p:embeddedFontLst>
    <p:embeddedFont>
      <p:font typeface="Doppio One" panose="020B0604020202020204" charset="0"/>
      <p:regular r:id="rId30"/>
    </p:embeddedFont>
    <p:embeddedFont>
      <p:font typeface="Encode Sans Condensed" panose="020B0604020202020204" charset="0"/>
      <p:regular r:id="rId31"/>
      <p:bold r:id="rId32"/>
    </p:embeddedFont>
    <p:embeddedFont>
      <p:font typeface="Encode Sans" panose="020B0604020202020204" charset="0"/>
      <p:regular r:id="rId33"/>
      <p:bold r:id="rId34"/>
    </p:embeddedFont>
    <p:embeddedFont>
      <p:font typeface="Bebas Neue" panose="020B0604020202020204" charset="0"/>
      <p:regular r:id="rId35"/>
    </p:embeddedFont>
    <p:embeddedFont>
      <p:font typeface="PT Sans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18/04/2024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e/2PACX-1vRBv_Y6IpdssbCG0-9IBej8489nJwGhSlU0TLz9SBgcekqP_AXXx1gC-inEQAvZKN9-f8HVzpT4-OtL/pub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0000" y="4634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2771130" y="10793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258857" y="1422522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657078" y="106793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433164" y="5817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20891" y="91646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817607" y="27651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d’exigence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3270790" y="23129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148216" y="23013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611959" y="27353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44805" y="1395801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177027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360730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664754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881091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914849" y="351746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09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1342327" y="3856833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04650" y="350910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33287" y="3852037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6489385" y="350910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923088" y="3847459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65" y="1548472"/>
            <a:ext cx="6416469" cy="28631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11952" y="1685108"/>
            <a:ext cx="3288402" cy="1351855"/>
          </a:xfrm>
        </p:spPr>
        <p:txBody>
          <a:bodyPr/>
          <a:lstStyle/>
          <a:p>
            <a:r>
              <a:rPr lang="fr-FR" sz="1200" dirty="0">
                <a:hlinkClick r:id="rId3"/>
              </a:rPr>
              <a:t>CRA projet DMX</a:t>
            </a:r>
            <a:endParaRPr lang="fr-FR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185464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9FAFB5-CD5F-6EE1-4CD3-C28980F9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6" y="999378"/>
            <a:ext cx="5902469" cy="33201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</a:t>
            </a:r>
            <a:r>
              <a:rPr lang="en" dirty="0" smtClean="0">
                <a:latin typeface="+mj-lt"/>
              </a:rPr>
              <a:t>me </a:t>
            </a:r>
            <a:r>
              <a:rPr lang="en" dirty="0">
                <a:latin typeface="+mj-lt"/>
              </a:rPr>
              <a:t>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192</Words>
  <Application>Microsoft Office PowerPoint</Application>
  <PresentationFormat>Affichage à l'écran (16:9)</PresentationFormat>
  <Paragraphs>67</Paragraphs>
  <Slides>26</Slides>
  <Notes>26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Doppio One</vt:lpstr>
      <vt:lpstr>Encode Sans Condensed</vt:lpstr>
      <vt:lpstr>Encode Sans</vt:lpstr>
      <vt:lpstr>Bebas Neue</vt:lpstr>
      <vt:lpstr>Arial</vt:lpstr>
      <vt:lpstr>PT Sans</vt:lpstr>
      <vt:lpstr>Computer Networking Project Proposal by Slidesgo</vt:lpstr>
      <vt:lpstr>Package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Présentation du Use Case</vt:lpstr>
      <vt:lpstr>Use case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CRA</vt:lpstr>
      <vt:lpstr>CRA projet DMX</vt:lpstr>
      <vt:lpstr>GANTT</vt:lpstr>
      <vt:lpstr>Présentation PowerPoint</vt:lpstr>
      <vt:lpstr>GITHUB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129</cp:revision>
  <dcterms:modified xsi:type="dcterms:W3CDTF">2024-04-18T09:14:38Z</dcterms:modified>
</cp:coreProperties>
</file>